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3" d="100"/>
          <a:sy n="93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1DF9C-1302-40FA-A72C-98B1A24B414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C84DC-F110-4B03-81A2-06C8DD80E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C84DC-F110-4B03-81A2-06C8DD80ED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3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63600" lvl="1" indent="-323850" hangingPunct="1">
              <a:lnSpc>
                <a:spcPct val="90000"/>
              </a:lnSpc>
              <a:spcAft>
                <a:spcPts val="1138"/>
              </a:spcAft>
              <a:buSzPct val="75000"/>
              <a:buFont typeface="Symbol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C84DC-F110-4B03-81A2-06C8DD80ED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9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C84DC-F110-4B03-81A2-06C8DD80ED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C84DC-F110-4B03-81A2-06C8DD80ED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8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8787EAB-539F-42F4-9F33-125129823A5A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7D275ED-6A8A-46B1-A9D4-1514E16BD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Gen</a:t>
            </a:r>
            <a:r>
              <a:rPr lang="en-US" sz="4800" dirty="0" smtClean="0"/>
              <a:t> </a:t>
            </a:r>
            <a:r>
              <a:rPr lang="sk-SK" sz="4800" dirty="0" smtClean="0"/>
              <a:t>Z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150495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Zuzana</a:t>
            </a:r>
            <a:r>
              <a:rPr lang="en-US" sz="2800" dirty="0" smtClean="0"/>
              <a:t> </a:t>
            </a:r>
            <a:r>
              <a:rPr lang="en-US" sz="2800" dirty="0" err="1" smtClean="0"/>
              <a:t>Hardo</a:t>
            </a:r>
            <a:r>
              <a:rPr lang="sk-SK" sz="2800" dirty="0" smtClean="0"/>
              <a:t>š Kurnasová</a:t>
            </a:r>
          </a:p>
          <a:p>
            <a:r>
              <a:rPr lang="sk-SK" sz="2800" dirty="0" smtClean="0"/>
              <a:t>Bilingválne gymnázium C.S. Lewisa</a:t>
            </a:r>
          </a:p>
          <a:p>
            <a:r>
              <a:rPr lang="sk-SK" sz="2800" dirty="0" smtClean="0"/>
              <a:t>Konferencia Cesty k dobrej </a:t>
            </a:r>
            <a:r>
              <a:rPr lang="sk-SK" sz="2800" dirty="0" smtClean="0"/>
              <a:t>škole 2015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ju definuje?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6256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3600" b="1" dirty="0" smtClean="0"/>
              <a:t>    	Rok narodenia: 1995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3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sz="3600" b="1" dirty="0" smtClean="0"/>
              <a:t> 	9/11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3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sz="3600" b="1" dirty="0" smtClean="0"/>
              <a:t> 	Internet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3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sk-SK" sz="3600" b="1" dirty="0" smtClean="0"/>
              <a:t> 	Inovácie</a:t>
            </a:r>
            <a:endParaRPr lang="sk-SK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Na pozadí 9/11: neistý a otvorený svet</a:t>
            </a:r>
            <a:endParaRPr lang="en-US" sz="3600" dirty="0"/>
          </a:p>
        </p:txBody>
      </p:sp>
      <p:pic>
        <p:nvPicPr>
          <p:cNvPr id="5" name="Content Placeholder 4" descr="Hoepker 9_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92701" y="1774825"/>
            <a:ext cx="6958597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Internet: digitálni domorodci alebo naivky?</a:t>
            </a:r>
            <a:endParaRPr lang="en-US" dirty="0"/>
          </a:p>
        </p:txBody>
      </p:sp>
      <p:pic>
        <p:nvPicPr>
          <p:cNvPr id="4" name="Content Placeholder 3" descr="connected from birth 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8264" y="1774825"/>
            <a:ext cx="4607471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Inovácie: iný pohľad na prácu</a:t>
            </a:r>
            <a:endParaRPr lang="en-US" dirty="0"/>
          </a:p>
        </p:txBody>
      </p:sp>
      <p:pic>
        <p:nvPicPr>
          <p:cNvPr id="6" name="Content Placeholder 5" descr="iKid_perfect pitc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364" y="1371600"/>
            <a:ext cx="7924272" cy="475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škola?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229600" cy="3330209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Učiť v súvislostiach</a:t>
            </a:r>
          </a:p>
          <a:p>
            <a:pPr>
              <a:buNone/>
            </a:pPr>
            <a:endParaRPr lang="sk-SK" sz="3600" b="1" dirty="0" smtClean="0"/>
          </a:p>
          <a:p>
            <a:r>
              <a:rPr lang="sk-SK" sz="3600" b="1" dirty="0" smtClean="0"/>
              <a:t>Kriticky myslieť </a:t>
            </a:r>
          </a:p>
          <a:p>
            <a:endParaRPr lang="sk-SK" sz="3600" b="1" dirty="0" smtClean="0"/>
          </a:p>
          <a:p>
            <a:r>
              <a:rPr lang="sk-SK" sz="3600" b="1" dirty="0" smtClean="0"/>
              <a:t>Podporovať iniciatívu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182</TotalTime>
  <Words>57</Words>
  <Application>Microsoft Office PowerPoint</Application>
  <PresentationFormat>On-screen Show (4:3)</PresentationFormat>
  <Paragraphs>25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Corbel</vt:lpstr>
      <vt:lpstr>Symbol</vt:lpstr>
      <vt:lpstr>Wingdings</vt:lpstr>
      <vt:lpstr>Wingdings 2</vt:lpstr>
      <vt:lpstr>Wingdings 3</vt:lpstr>
      <vt:lpstr>Module</vt:lpstr>
      <vt:lpstr>Gen Z</vt:lpstr>
      <vt:lpstr>Čo ju definuje?</vt:lpstr>
      <vt:lpstr>Na pozadí 9/11: neistý a otvorený svet</vt:lpstr>
      <vt:lpstr>Internet: digitálni domorodci alebo naivky?</vt:lpstr>
      <vt:lpstr>Inovácie: iný pohľad na prácu</vt:lpstr>
      <vt:lpstr>A škola?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 Z</dc:title>
  <dc:creator>Zuza</dc:creator>
  <cp:lastModifiedBy>Vladimír Burjan</cp:lastModifiedBy>
  <cp:revision>21</cp:revision>
  <dcterms:created xsi:type="dcterms:W3CDTF">2015-05-26T15:51:24Z</dcterms:created>
  <dcterms:modified xsi:type="dcterms:W3CDTF">2015-05-27T11:11:27Z</dcterms:modified>
</cp:coreProperties>
</file>